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2650" y="15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2524-7AA3-2A94-17A6-D2F8391BB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0C430-F4C2-520E-F42F-C7D045D68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FBCF2-7114-96F9-A29B-CB84BA52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E36C3-38DB-6B34-DEEB-CEC4744C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463A-0C9D-922D-9EDD-B10B6B89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62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5577-77E5-6CD4-CC33-AFB9A491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56B90-5F46-82DC-33DE-7B8835879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256A-8DF5-F111-31D2-02B3DB2A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3B28-1C65-C0BE-07E1-8974BB1B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2CE98-CCA2-F441-A88C-1983FC5B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82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BDE-64CD-4497-6578-AC64871C3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C7D2E-0CBB-95F8-FDB5-FDAF93DC8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01A76-49F1-4490-973B-347E3DD4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514BB-8A7A-6046-E638-CD8FA05D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78CC-C13E-5508-F658-B1E3178B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87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C5EF-7AAC-0F1D-0A3D-21646EB9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A39F7-D744-EFAF-73C1-22D164B46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1A8E3-451A-0232-283B-4CC51047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1A7E-D3AE-5A56-7CE3-9FB52BFE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508A-1245-1336-D2C8-D53FB359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9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70E7-09E6-D582-3621-6810FAC2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69D9-55F9-ECE5-934B-76631210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AD53C-0D79-D6AF-55B4-E33E76AD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1FCF8-A2B4-AC0D-E684-CA7B16EB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EA2E8-B794-AB6D-02E8-46DD217D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525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C93E-E07B-AFF9-859D-1EE8538D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377-42BF-1AB1-B1B3-41ED6F053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B3B36-D331-3322-D176-699B2EAD4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58DA0-76A1-E23B-071A-2C91A645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F7FCC-4359-E64C-925D-DB2357E1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74EED-2E3B-518F-BB98-83DA9633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3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DA1D-B804-D942-BE53-DCF1FB92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3A3E-D34B-7016-7D73-359E5A11B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77187-A9B5-C28D-CE36-C834A18BA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1A167-E386-80B5-2A57-B58FF37C0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AB132-CDDC-2FAB-5F38-6FBBF6653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98332-92B4-7ECC-BC56-A749BBF8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F5F55-A21D-F7C0-1DFC-1679EDA6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E2F79-AF29-0A29-FA38-52B2F07F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310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B706-E1EF-F14F-9F25-5330A2F1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B7D-417C-FF7F-50B9-9329EEDE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89185-68A5-2E51-78F0-3526F546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4932-A8E7-6AE6-54A3-C5744AC1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7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AF586-983D-FD07-88C6-00C6F1A1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470F5-3FE1-5DA1-17D4-0EFB949B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F6194-55AB-679F-D03F-C55A8E08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6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DC63-02C5-C1BB-B4E7-87E8737C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7410-BF06-5DD2-11DE-AF4E3E49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2F5D6-0AA3-9187-C93E-5EF36A8A3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1DAEA-964A-594F-990D-E9833E7A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3164-696E-2996-3887-C092F98C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7DED9-DCBC-003F-DE16-D83A07D7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58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057A-4582-CA3B-4899-AAD618A6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5F25A-9D31-40F5-78C3-B3C8657A0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91BA-0F2A-45DC-7C10-9BA8FFE0C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3627F-B7E4-79A4-B093-03884A5B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E7434-F4CA-1EA5-325E-DBA8674C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F5747-F740-B293-0BD9-A83F7E80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96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567FC-32F6-4638-6CC4-042E527E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6149-F01D-A24E-550A-A0B1CA232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0526-33EB-DD91-454D-E4D519C09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EF63D-0648-4044-9F07-9ECBAAB5BAB3}" type="datetimeFigureOut">
              <a:rPr lang="en-CA" smtClean="0"/>
              <a:t>2023-06-20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4AB1-3EC1-7120-F5FD-470668E8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49F9-A2FA-7D22-F500-17A79090D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EEAF7-C51C-4894-8CAD-911839CE9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00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944330C-2EE7-073E-0355-1DFD7182771D}"/>
              </a:ext>
            </a:extLst>
          </p:cNvPr>
          <p:cNvGrpSpPr/>
          <p:nvPr/>
        </p:nvGrpSpPr>
        <p:grpSpPr>
          <a:xfrm>
            <a:off x="-26490046" y="-3614229"/>
            <a:ext cx="62564492" cy="13720783"/>
            <a:chOff x="-25107631" y="-3432587"/>
            <a:chExt cx="62564492" cy="1372078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282F75-D612-9B23-0F33-2D1344BB969B}"/>
                </a:ext>
              </a:extLst>
            </p:cNvPr>
            <p:cNvGrpSpPr/>
            <p:nvPr/>
          </p:nvGrpSpPr>
          <p:grpSpPr>
            <a:xfrm>
              <a:off x="-25107631" y="-3432587"/>
              <a:ext cx="62564492" cy="13720783"/>
              <a:chOff x="-28993831" y="10047756"/>
              <a:chExt cx="62564492" cy="13720783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2B67D47-5F11-453D-1298-CAC25A1D0353}"/>
                  </a:ext>
                </a:extLst>
              </p:cNvPr>
              <p:cNvGrpSpPr/>
              <p:nvPr/>
            </p:nvGrpSpPr>
            <p:grpSpPr>
              <a:xfrm>
                <a:off x="-28993831" y="10047756"/>
                <a:ext cx="62564492" cy="13720783"/>
                <a:chOff x="-13514383" y="-8695052"/>
                <a:chExt cx="62564492" cy="1372078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4E363312-1027-7C6C-F2F7-88C3EC837901}"/>
                    </a:ext>
                  </a:extLst>
                </p:cNvPr>
                <p:cNvGrpSpPr/>
                <p:nvPr/>
              </p:nvGrpSpPr>
              <p:grpSpPr>
                <a:xfrm>
                  <a:off x="-13514383" y="-8695052"/>
                  <a:ext cx="62564492" cy="13718390"/>
                  <a:chOff x="-13285783" y="-3970652"/>
                  <a:chExt cx="62564492" cy="13718390"/>
                </a:xfrm>
              </p:grpSpPr>
              <p:pic>
                <p:nvPicPr>
                  <p:cNvPr id="5" name="Picture 4" descr="A child climbing a rock wall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4DE8D356-6704-264A-F40B-2828A62617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667000" y="-3111012"/>
                    <a:ext cx="6858000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 descr="A person holding two glasses of be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9135905C-891B-ED99-63D1-970241157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6675672" y="1700580"/>
                    <a:ext cx="9196753" cy="6897564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A picture containing person, indoor, human face, clothing&#10;&#10;Description automatically generated">
                    <a:extLst>
                      <a:ext uri="{FF2B5EF4-FFF2-40B4-BE49-F238E27FC236}">
                        <a16:creationId xmlns:a16="http://schemas.microsoft.com/office/drawing/2014/main" id="{275DED25-2DF4-A143-CCD2-24023043D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5619750" y="-3970652"/>
                    <a:ext cx="9144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group of people posing for a pictur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891D198-5886-F408-2E38-AD6B604AB4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11250" y="-3968262"/>
                    <a:ext cx="9144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A person sleeping in bed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AA5525F-E8E1-4989-CE94-B020CA8D7F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69" r="16730"/>
                  <a:stretch/>
                </p:blipFill>
                <p:spPr>
                  <a:xfrm>
                    <a:off x="-13285783" y="-3970652"/>
                    <a:ext cx="8666157" cy="687556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child posing in front of a mannequin&#10;&#10;Description automatically generated">
                    <a:extLst>
                      <a:ext uri="{FF2B5EF4-FFF2-40B4-BE49-F238E27FC236}">
                        <a16:creationId xmlns:a16="http://schemas.microsoft.com/office/drawing/2014/main" id="{E99BFCC0-F9DD-A88A-1F50-1BB13FB6C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003090" y="-3970651"/>
                    <a:ext cx="10275619" cy="13718389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 descr="A group of people sitting at a table with food&#10;&#10;Description automatically generated">
                    <a:extLst>
                      <a:ext uri="{FF2B5EF4-FFF2-40B4-BE49-F238E27FC236}">
                        <a16:creationId xmlns:a16="http://schemas.microsoft.com/office/drawing/2014/main" id="{41187C09-1D4D-5716-A7FD-A3284F4FA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17787" y="2889738"/>
                    <a:ext cx="9128785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A person in a green jacke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87B7985-A3F4-12B2-5665-BE0EA0D2F1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18746572" y="2889738"/>
                    <a:ext cx="9144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person riding a toy ca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A871F0D8-A083-9B9E-BB52-1F7B4DAA3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875" y="2889738"/>
                    <a:ext cx="9144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group of children in swimsuits posing for a pic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FF51B21-C982-D1C8-E3B4-CC6C8648DB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8190677" y="2889738"/>
                    <a:ext cx="9157567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picture containing ice skating, footwear, person, clothing&#10;&#10;Description automatically generated">
                    <a:extLst>
                      <a:ext uri="{FF2B5EF4-FFF2-40B4-BE49-F238E27FC236}">
                        <a16:creationId xmlns:a16="http://schemas.microsoft.com/office/drawing/2014/main" id="{603D23A5-F496-C843-FDA2-CF8F14DD3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3270522" y="2889738"/>
                    <a:ext cx="51435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A group of people on a couch&#10;&#10;Description automatically generated">
                    <a:extLst>
                      <a:ext uri="{FF2B5EF4-FFF2-40B4-BE49-F238E27FC236}">
                        <a16:creationId xmlns:a16="http://schemas.microsoft.com/office/drawing/2014/main" id="{FD364454-0D19-9B21-B030-5C87BDEC11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1889822" y="-3111012"/>
                    <a:ext cx="6858000" cy="51435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Picture 31" descr="A picture containing text, font, screenshot, graphics&#10;&#10;Description automatically generated">
                  <a:extLst>
                    <a:ext uri="{FF2B5EF4-FFF2-40B4-BE49-F238E27FC236}">
                      <a16:creationId xmlns:a16="http://schemas.microsoft.com/office/drawing/2014/main" id="{0A6A658C-965F-F34D-A831-8D4149859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11885" y="-8692661"/>
                  <a:ext cx="6897565" cy="4598377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cloud, outdoor, sky, person&#10;&#10;Description automatically generated">
                  <a:extLst>
                    <a:ext uri="{FF2B5EF4-FFF2-40B4-BE49-F238E27FC236}">
                      <a16:creationId xmlns:a16="http://schemas.microsoft.com/office/drawing/2014/main" id="{EE7E1330-B3CB-69F1-5198-381EA266F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3485502" y="-1062554"/>
                  <a:ext cx="7034860" cy="5141709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 descr="A person eating an ice cream cone&#10;&#10;Description automatically generated">
                <a:extLst>
                  <a:ext uri="{FF2B5EF4-FFF2-40B4-BE49-F238E27FC236}">
                    <a16:creationId xmlns:a16="http://schemas.microsoft.com/office/drawing/2014/main" id="{900A25DB-2434-2A74-5735-DBC520DD8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8110940" y="10907097"/>
                <a:ext cx="6855610" cy="5141708"/>
              </a:xfrm>
              <a:prstGeom prst="rect">
                <a:avLst/>
              </a:prstGeom>
            </p:spPr>
          </p:pic>
        </p:grpSp>
        <p:pic>
          <p:nvPicPr>
            <p:cNvPr id="40" name="Picture 39" descr="A picture containing snow, footwear, outdoor, clothing&#10;&#10;Description automatically generated">
              <a:extLst>
                <a:ext uri="{FF2B5EF4-FFF2-40B4-BE49-F238E27FC236}">
                  <a16:creationId xmlns:a16="http://schemas.microsoft.com/office/drawing/2014/main" id="{AF0669C0-7569-4732-2A8E-E6084A2D2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996130" y="-2575337"/>
              <a:ext cx="6858000" cy="5143500"/>
            </a:xfrm>
            <a:prstGeom prst="rect">
              <a:avLst/>
            </a:prstGeom>
          </p:spPr>
        </p:pic>
      </p:grpSp>
      <p:pic>
        <p:nvPicPr>
          <p:cNvPr id="48" name="Picture 4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EA3B524D-71F1-BA56-79C3-55B7709D910F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5983" y="-15678691"/>
            <a:ext cx="3400424" cy="3303672"/>
          </a:xfrm>
          <a:prstGeom prst="rect">
            <a:avLst/>
          </a:prstGeom>
        </p:spPr>
      </p:pic>
      <p:pic>
        <p:nvPicPr>
          <p:cNvPr id="49" name="Picture 48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95145DE5-1304-BA1B-C37E-934C9745E6FB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95762" y="-15678691"/>
            <a:ext cx="3400424" cy="3303672"/>
          </a:xfrm>
          <a:prstGeom prst="rect">
            <a:avLst/>
          </a:prstGeom>
        </p:spPr>
      </p:pic>
      <p:pic>
        <p:nvPicPr>
          <p:cNvPr id="50" name="Picture 4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03F751B9-408E-ADF4-7609-08495692086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5541" y="-15678691"/>
            <a:ext cx="3400424" cy="3303672"/>
          </a:xfrm>
          <a:prstGeom prst="rect">
            <a:avLst/>
          </a:prstGeom>
        </p:spPr>
      </p:pic>
      <p:pic>
        <p:nvPicPr>
          <p:cNvPr id="51" name="Picture 50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CE09F17-EA90-4AC0-5B5A-A5E0CBFDE71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5320" y="-15678691"/>
            <a:ext cx="3400424" cy="3303672"/>
          </a:xfrm>
          <a:prstGeom prst="rect">
            <a:avLst/>
          </a:prstGeom>
        </p:spPr>
      </p:pic>
      <p:pic>
        <p:nvPicPr>
          <p:cNvPr id="52" name="Picture 5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26D6A52-E986-BF83-3D5D-C2166C83E07A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5099" y="-15678691"/>
            <a:ext cx="3400424" cy="3303672"/>
          </a:xfrm>
          <a:prstGeom prst="rect">
            <a:avLst/>
          </a:prstGeom>
        </p:spPr>
      </p:pic>
      <p:pic>
        <p:nvPicPr>
          <p:cNvPr id="53" name="Picture 5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BE0DACDA-C1C4-F131-87CF-C80E93A437C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878" y="-15678691"/>
            <a:ext cx="3400424" cy="3303672"/>
          </a:xfrm>
          <a:prstGeom prst="rect">
            <a:avLst/>
          </a:prstGeom>
        </p:spPr>
      </p:pic>
      <p:pic>
        <p:nvPicPr>
          <p:cNvPr id="54" name="Picture 53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7438AC30-E086-B6B1-DD15-770C0ED9063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3" y="-15678691"/>
            <a:ext cx="3400424" cy="3303672"/>
          </a:xfrm>
          <a:prstGeom prst="rect">
            <a:avLst/>
          </a:prstGeom>
        </p:spPr>
      </p:pic>
      <p:pic>
        <p:nvPicPr>
          <p:cNvPr id="55" name="Picture 54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0D682907-5B06-1EA5-908B-89D8E3DABE8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64" y="-15678691"/>
            <a:ext cx="3400424" cy="3303672"/>
          </a:xfrm>
          <a:prstGeom prst="rect">
            <a:avLst/>
          </a:prstGeom>
        </p:spPr>
      </p:pic>
      <p:pic>
        <p:nvPicPr>
          <p:cNvPr id="56" name="Picture 5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01AD3FE9-E230-1F5B-6C59-A247C2BDA95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85" y="-15678691"/>
            <a:ext cx="3400424" cy="3303672"/>
          </a:xfrm>
          <a:prstGeom prst="rect">
            <a:avLst/>
          </a:prstGeom>
        </p:spPr>
      </p:pic>
      <p:pic>
        <p:nvPicPr>
          <p:cNvPr id="57" name="Picture 5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DD157EF1-9E0B-3C6E-F4EA-DC62E213D96B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006" y="-15678691"/>
            <a:ext cx="3400424" cy="3303672"/>
          </a:xfrm>
          <a:prstGeom prst="rect">
            <a:avLst/>
          </a:prstGeom>
        </p:spPr>
      </p:pic>
      <p:pic>
        <p:nvPicPr>
          <p:cNvPr id="58" name="Picture 5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1F0D4FDD-E8B0-753B-5BAC-F2656DF38593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227" y="-15678691"/>
            <a:ext cx="3400424" cy="3303672"/>
          </a:xfrm>
          <a:prstGeom prst="rect">
            <a:avLst/>
          </a:prstGeom>
        </p:spPr>
      </p:pic>
      <p:pic>
        <p:nvPicPr>
          <p:cNvPr id="59" name="Picture 58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DD781B9-B730-2E7C-07AF-3CCEA51DE52A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448" y="-15678691"/>
            <a:ext cx="3400424" cy="3303672"/>
          </a:xfrm>
          <a:prstGeom prst="rect">
            <a:avLst/>
          </a:prstGeom>
        </p:spPr>
      </p:pic>
      <p:pic>
        <p:nvPicPr>
          <p:cNvPr id="60" name="Picture 5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D357A162-E99D-A0A3-792C-1EAAE9E746B3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69" y="-15678691"/>
            <a:ext cx="3400424" cy="3303672"/>
          </a:xfrm>
          <a:prstGeom prst="rect">
            <a:avLst/>
          </a:prstGeom>
        </p:spPr>
      </p:pic>
      <p:pic>
        <p:nvPicPr>
          <p:cNvPr id="61" name="Picture 60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D4B11385-E54E-B82C-6092-676B1EC1C0EE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890" y="-15678691"/>
            <a:ext cx="3400424" cy="3303672"/>
          </a:xfrm>
          <a:prstGeom prst="rect">
            <a:avLst/>
          </a:prstGeom>
        </p:spPr>
      </p:pic>
      <p:pic>
        <p:nvPicPr>
          <p:cNvPr id="62" name="Picture 6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544222D-C39A-C9FD-05D0-E5A50378018C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13" y="-15678691"/>
            <a:ext cx="3400424" cy="3303672"/>
          </a:xfrm>
          <a:prstGeom prst="rect">
            <a:avLst/>
          </a:prstGeom>
        </p:spPr>
      </p:pic>
      <p:pic>
        <p:nvPicPr>
          <p:cNvPr id="63" name="Picture 6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37FD277B-3F6B-6BFB-520C-9FE93337A9B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6195" y="26264470"/>
            <a:ext cx="3400424" cy="3303672"/>
          </a:xfrm>
          <a:prstGeom prst="rect">
            <a:avLst/>
          </a:prstGeom>
        </p:spPr>
      </p:pic>
      <p:pic>
        <p:nvPicPr>
          <p:cNvPr id="64" name="Picture 63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38DA7721-DEF0-3FC7-5678-1D8E40618F7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5974" y="26264470"/>
            <a:ext cx="3400424" cy="3303672"/>
          </a:xfrm>
          <a:prstGeom prst="rect">
            <a:avLst/>
          </a:prstGeom>
        </p:spPr>
      </p:pic>
      <p:pic>
        <p:nvPicPr>
          <p:cNvPr id="65" name="Picture 64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9F52DB4-9502-2610-9CE9-F0D792B2BCAA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65753" y="26264470"/>
            <a:ext cx="3400424" cy="3303672"/>
          </a:xfrm>
          <a:prstGeom prst="rect">
            <a:avLst/>
          </a:prstGeom>
        </p:spPr>
      </p:pic>
      <p:pic>
        <p:nvPicPr>
          <p:cNvPr id="66" name="Picture 6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5CC9CA49-2819-045A-317A-744E8758BF9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5532" y="26264470"/>
            <a:ext cx="3400424" cy="3303672"/>
          </a:xfrm>
          <a:prstGeom prst="rect">
            <a:avLst/>
          </a:prstGeom>
        </p:spPr>
      </p:pic>
      <p:pic>
        <p:nvPicPr>
          <p:cNvPr id="67" name="Picture 6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D37106E-5E71-34B4-4AD4-04AA93A45F0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5311" y="26264470"/>
            <a:ext cx="3400424" cy="3303672"/>
          </a:xfrm>
          <a:prstGeom prst="rect">
            <a:avLst/>
          </a:prstGeom>
        </p:spPr>
      </p:pic>
      <p:pic>
        <p:nvPicPr>
          <p:cNvPr id="68" name="Picture 6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C650731-12E7-7635-355F-8B8DE6F87BB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5090" y="26264470"/>
            <a:ext cx="3400424" cy="3303672"/>
          </a:xfrm>
          <a:prstGeom prst="rect">
            <a:avLst/>
          </a:prstGeom>
        </p:spPr>
      </p:pic>
      <p:pic>
        <p:nvPicPr>
          <p:cNvPr id="69" name="Picture 68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B804078-EC27-B948-58B2-8B3030BFF9C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869" y="26264470"/>
            <a:ext cx="3400424" cy="3303672"/>
          </a:xfrm>
          <a:prstGeom prst="rect">
            <a:avLst/>
          </a:prstGeom>
        </p:spPr>
      </p:pic>
      <p:pic>
        <p:nvPicPr>
          <p:cNvPr id="70" name="Picture 6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1C590785-B66E-2C98-A048-BCC64CBF4F5E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8836" y="-396240"/>
            <a:ext cx="13861915" cy="10481702"/>
          </a:xfrm>
          <a:prstGeom prst="rect">
            <a:avLst/>
          </a:prstGeom>
        </p:spPr>
      </p:pic>
      <p:pic>
        <p:nvPicPr>
          <p:cNvPr id="71" name="Picture 70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23021ED2-AA88-B1F6-7C9C-02BC4FA65614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73" y="26264470"/>
            <a:ext cx="3400424" cy="3303672"/>
          </a:xfrm>
          <a:prstGeom prst="rect">
            <a:avLst/>
          </a:prstGeom>
        </p:spPr>
      </p:pic>
      <p:pic>
        <p:nvPicPr>
          <p:cNvPr id="72" name="Picture 7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74AF8A7F-809E-C84F-8087-6E6AED0AD59A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94" y="26264470"/>
            <a:ext cx="3400424" cy="3303672"/>
          </a:xfrm>
          <a:prstGeom prst="rect">
            <a:avLst/>
          </a:prstGeom>
        </p:spPr>
      </p:pic>
      <p:pic>
        <p:nvPicPr>
          <p:cNvPr id="73" name="Picture 7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38C27369-F9F7-200C-BC6F-F9D0320D2C9E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015" y="26264470"/>
            <a:ext cx="3400424" cy="3303672"/>
          </a:xfrm>
          <a:prstGeom prst="rect">
            <a:avLst/>
          </a:prstGeom>
        </p:spPr>
      </p:pic>
      <p:pic>
        <p:nvPicPr>
          <p:cNvPr id="74" name="Picture 73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476BDBF-DB05-F9A2-F64C-A8725591C3B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36" y="26264470"/>
            <a:ext cx="3400424" cy="3303672"/>
          </a:xfrm>
          <a:prstGeom prst="rect">
            <a:avLst/>
          </a:prstGeom>
        </p:spPr>
      </p:pic>
      <p:pic>
        <p:nvPicPr>
          <p:cNvPr id="75" name="Picture 74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0E0C81A2-0B6B-AA5F-5738-37B3ED3893B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457" y="26264470"/>
            <a:ext cx="3400424" cy="3303672"/>
          </a:xfrm>
          <a:prstGeom prst="rect">
            <a:avLst/>
          </a:prstGeom>
        </p:spPr>
      </p:pic>
      <p:pic>
        <p:nvPicPr>
          <p:cNvPr id="76" name="Picture 7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977CA589-982C-9FE4-2682-52FB0983C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678" y="26264470"/>
            <a:ext cx="3400424" cy="3303672"/>
          </a:xfrm>
          <a:prstGeom prst="rect">
            <a:avLst/>
          </a:prstGeom>
        </p:spPr>
      </p:pic>
      <p:pic>
        <p:nvPicPr>
          <p:cNvPr id="77" name="Picture 7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B8125A5F-1BEA-FC9A-79E4-9B58AD3CF2A4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01" y="26264470"/>
            <a:ext cx="3400424" cy="330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2023-06-20T17:30:20Z</dcterms:created>
  <dcterms:modified xsi:type="dcterms:W3CDTF">2023-06-21T15:36:14Z</dcterms:modified>
</cp:coreProperties>
</file>